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1" d="100"/>
          <a:sy n="121" d="100"/>
        </p:scale>
        <p:origin x="2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61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rcv.sejong.ac.kr/daily-record/team-robotics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9600" y="3652838"/>
            <a:ext cx="2439987" cy="45720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3354387" y="3652838"/>
            <a:ext cx="2439988" cy="60960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6099175" y="3652838"/>
            <a:ext cx="2439988" cy="914400"/>
          </a:xfrm>
          <a:prstGeom prst="rect">
            <a:avLst/>
          </a:prstGeom>
          <a:noFill/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700213"/>
            <a:ext cx="2438400" cy="137160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763" y="1700213"/>
            <a:ext cx="2438400" cy="1371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6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- Robotics &amp; Computer Vision &amp; AI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3123406" y="4491038"/>
            <a:ext cx="2897188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출처: </a:t>
            </a:r>
            <a:r>
              <a:rPr lang="en-US" sz="900" u="sng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https://www.rcv.sejong.ac.kr/daily-record/team-robotics</a:t>
            </a: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6099175" y="3652838"/>
            <a:ext cx="28971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Physical AI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099175" y="3957638"/>
            <a:ext cx="2897188" cy="609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Vision 기반 로봇 action 학습 경험 /</a:t>
            </a:r>
            <a:endParaRPr lang="en-US" sz="900" dirty="0"/>
          </a:p>
          <a:p>
            <a:pPr marL="0" indent="0" algn="l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Robot의 물리적 이해, long horizon task, Real2Sim &amp; Sim2Real, World Model 등에 대해서 다양한 공부 진행 중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3161505" y="3662363"/>
            <a:ext cx="28971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과학술제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3123406" y="3996723"/>
            <a:ext cx="2897188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Teleoperation에 대한 일반인의 데이터 수집 활성화를 위한 장비 개발 - Mobile UMI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609600" y="3652838"/>
            <a:ext cx="28971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ICROS </a:t>
            </a:r>
            <a:r>
              <a:rPr lang="en-US" sz="863" b="1" kern="0" spc="-1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Submission of undergraduate thesis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609600" y="3957638"/>
            <a:ext cx="2897187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VLA 기반 매니퓰레이터 범용 동작 시스템</a:t>
            </a:r>
            <a:endParaRPr lang="en-US" sz="900" dirty="0"/>
          </a:p>
        </p:txBody>
      </p:sp>
      <p:pic>
        <p:nvPicPr>
          <p:cNvPr id="15" name="MP4">
            <a:hlinkClick r:id="" action="ppaction://media"/>
            <a:extLst>
              <a:ext uri="{FF2B5EF4-FFF2-40B4-BE49-F238E27FC236}">
                <a16:creationId xmlns:a16="http://schemas.microsoft.com/office/drawing/2014/main" id="{F22B13B1-37BE-F9F4-35C8-CC0EB009C4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90899" y="1709738"/>
            <a:ext cx="2438401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9600" y="1304925"/>
            <a:ext cx="2438400" cy="3228975"/>
          </a:xfrm>
          <a:prstGeom prst="roundRect">
            <a:avLst>
              <a:gd name="adj" fmla="val 6000"/>
            </a:avLst>
          </a:prstGeom>
          <a:solidFill>
            <a:srgbClr val="CFCFCF"/>
          </a:solidFill>
          <a:ln/>
        </p:spPr>
      </p:sp>
      <p:sp>
        <p:nvSpPr>
          <p:cNvPr id="3" name="Shape 1"/>
          <p:cNvSpPr/>
          <p:nvPr/>
        </p:nvSpPr>
        <p:spPr>
          <a:xfrm>
            <a:off x="3352800" y="1304925"/>
            <a:ext cx="2438400" cy="3228975"/>
          </a:xfrm>
          <a:prstGeom prst="roundRect">
            <a:avLst>
              <a:gd name="adj" fmla="val 6000"/>
            </a:avLst>
          </a:prstGeom>
          <a:solidFill>
            <a:srgbClr val="CFCFCF"/>
          </a:solidFill>
          <a:ln/>
        </p:spPr>
      </p:sp>
      <p:sp>
        <p:nvSpPr>
          <p:cNvPr id="4" name="Shape 2"/>
          <p:cNvSpPr/>
          <p:nvPr/>
        </p:nvSpPr>
        <p:spPr>
          <a:xfrm>
            <a:off x="6095999" y="1304925"/>
            <a:ext cx="2438400" cy="3228975"/>
          </a:xfrm>
          <a:prstGeom prst="roundRect">
            <a:avLst>
              <a:gd name="adj" fmla="val 6000"/>
            </a:avLst>
          </a:prstGeom>
          <a:solidFill>
            <a:srgbClr val="CFCFC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9313"/>
            <a:ext cx="2009775" cy="135316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1724025"/>
            <a:ext cx="1510647" cy="216913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338" y="1724025"/>
            <a:ext cx="1514045" cy="137160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1450" y="2124075"/>
            <a:ext cx="1495425" cy="1188538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400" y="2524125"/>
            <a:ext cx="1433513" cy="1075134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096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Merit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6324599" y="1495425"/>
            <a:ext cx="24653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324599" y="3990975"/>
            <a:ext cx="2465387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고교 동아리 회장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3581400" y="1495425"/>
            <a:ext cx="24653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3407710" y="3731713"/>
            <a:ext cx="2465387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 &amp; HW &amp; EE &amp; ECE &amp; AI &amp; CAD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838200" y="1495425"/>
            <a:ext cx="24653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49287" y="3715794"/>
            <a:ext cx="2465387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툴 활용 가능성</a:t>
            </a:r>
            <a:endParaRPr lang="en-US" sz="1800" dirty="0"/>
          </a:p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&amp; 많은 경험과 공부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9600" y="2062163"/>
            <a:ext cx="3238500" cy="1019175"/>
          </a:xfrm>
          <a:prstGeom prst="rect">
            <a:avLst/>
          </a:prstGeom>
          <a:noFill/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38" y="3033713"/>
            <a:ext cx="2596325" cy="168592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1657350"/>
            <a:ext cx="3068955" cy="191809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275" y="609600"/>
            <a:ext cx="2906346" cy="16501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600" y="2062163"/>
            <a:ext cx="36957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09600" y="2452688"/>
            <a:ext cx="3084786" cy="628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2"/>
              </a:lnSpc>
              <a:buNone/>
            </a:pPr>
            <a:r>
              <a:rPr lang="en-US" sz="1200" kern="0" spc="-1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Physical AI의 성능 향상을 위한 방법론 마련 및 LLM에 비해 제약된 규모의 Robot Learning Vision 데이터 증강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129</Words>
  <Application>Microsoft Office PowerPoint</Application>
  <PresentationFormat>화면 슬라이드 쇼(16:9)</PresentationFormat>
  <Paragraphs>22</Paragraphs>
  <Slides>3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Inter</vt:lpstr>
      <vt:lpstr>Arial</vt:lpstr>
      <vt:lpstr>Office Theme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Gihyeon Kim</cp:lastModifiedBy>
  <cp:revision>2</cp:revision>
  <dcterms:created xsi:type="dcterms:W3CDTF">2026-01-03T08:56:16Z</dcterms:created>
  <dcterms:modified xsi:type="dcterms:W3CDTF">2026-01-03T08:58:40Z</dcterms:modified>
</cp:coreProperties>
</file>